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0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F801-694C-D941-9919-862329135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28235-4A43-C44B-9C89-0D8666AB4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E9E59-D653-2547-AB9B-3C534896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98CF8-F2F9-CD41-B9B2-1CCBE2E3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6CD9E-2FDE-2347-AC40-4472C5CA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31E9-E75B-FD40-9FD9-93D906A8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391A9-1288-AA44-8701-F8AA25D8B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6B0E-A4DC-B14D-A0BD-0790DA75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145F-FF15-9441-9953-0AB87295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796C3-F758-264B-8944-0E3B1C22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9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A0C29-CF1A-4846-829E-12C9CB573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1F891-A665-7A4E-9989-28ADD2938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78FD-97A0-0344-8731-E50C7B23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E342-61FA-C644-BE3C-F749AC44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5B455-693C-D842-9CED-6AA3352E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970-45E6-1A49-86AB-C86C438F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F6E4-1178-FD44-9179-DEA72598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A1497-5E28-9941-B546-BFD26DB6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6472-8588-8E4B-897F-CC142FDC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4E0DB-D709-B64B-A614-333F222A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8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81B9-8898-A145-B489-E37560D4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D10A4-3180-4B4A-9547-B3C96FCA5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2ECA-8CED-534D-9E60-83AEBF8F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79F4-5807-8144-941F-F831CF09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72571-5CED-B64E-8FCD-8B05F90D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8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03C8-5C5D-714C-B2D4-E0E10A1E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19DC-B35E-7B44-B678-20E8CF2CB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0FCC1-0527-6E48-819E-D70ABF754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ADAEB-D0DA-1645-8873-DC3BB804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B98FF-3064-2640-8DC3-71FA0749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17179-5C21-8242-91F6-CBF0ACC5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1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4685-8917-4945-97FF-FC144EE81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C29C0-9A7E-5A45-8FCF-62285CB43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910A6-7E2E-994C-8C6E-F4E10811F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417A5-6371-E343-819A-EF4361977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FF649-0211-C746-A9A0-FC7CCD161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CAF35-7BF3-D044-8320-558FCCCC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FA9D0-8522-E94F-83C0-B8AFEBC8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D2F6F-19DD-1B42-B889-3410F976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1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13EC-7BD6-324D-BCDE-3267AB16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EB050-6EE3-B04E-BC50-6643179C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6D468-4386-E54A-9A43-BAE33C23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407B7-7FD5-8E43-A3F2-38D4BD87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D9CA1-FBD5-C541-9238-4B3A011B2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F2993-443C-3A4F-A85E-F257547B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BDDCA-86A0-2941-9CBF-7D3A5785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C16A-8422-3243-A3E9-5C2413F4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711C-A495-5540-BBF0-3017AA06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D7B9-C20B-7D41-B9D4-698327CD4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3A2AC-DAE2-9842-A2F4-A3AEC9CE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B8085-5232-DC41-ADE9-211EE055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9F2EB-93E6-2144-A4EB-A78072E2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8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6FA8-3956-234B-9423-ABA96B95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2E85D-1156-1D45-B705-8EEAF847C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165CF-3B01-BF48-9DA1-9E596BC6D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146A-256E-D646-AC64-C13744D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C2497-2E33-C34A-BAFA-6219A271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AD907-6B13-EB42-83C9-DB89F82C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2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7C03-A8DC-914A-A3A9-F6804451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12CB-FCA7-6849-A511-728E8F341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BE645-BDFE-544B-90F7-43A9B4694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E3DC6-2CC7-3F48-AD23-3B5E6547C775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7E51-FE13-1748-B936-728856080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0FD01-AB74-8249-A8A8-54F5E416F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C1722-9069-2B4E-BCE7-D0E6730E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4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artin/m_martin@cc.edu" TargetMode="External"/><Relationship Id="rId5" Type="http://schemas.openxmlformats.org/officeDocument/2006/relationships/image" Target="../media/image4.tiff"/><Relationship Id="rId4" Type="http://schemas.openxmlformats.org/officeDocument/2006/relationships/hyperlink" Target="mailto:Willis/b_willis@cc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1A5DA3A-781D-A041-9FFC-3331D00EE0CB}"/>
              </a:ext>
            </a:extLst>
          </p:cNvPr>
          <p:cNvGrpSpPr/>
          <p:nvPr/>
        </p:nvGrpSpPr>
        <p:grpSpPr>
          <a:xfrm>
            <a:off x="203201" y="240807"/>
            <a:ext cx="3773714" cy="1967037"/>
            <a:chOff x="2304144" y="1710378"/>
            <a:chExt cx="3773714" cy="19670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BADBD4-539D-6B4E-95C6-3FC9A89687D8}"/>
                </a:ext>
              </a:extLst>
            </p:cNvPr>
            <p:cNvGrpSpPr/>
            <p:nvPr/>
          </p:nvGrpSpPr>
          <p:grpSpPr>
            <a:xfrm>
              <a:off x="2304144" y="1710378"/>
              <a:ext cx="3773714" cy="1967037"/>
              <a:chOff x="2402115" y="1044246"/>
              <a:chExt cx="3773714" cy="19670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167D53E-5929-354F-B847-341C53C5B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2115" y="1044246"/>
                <a:ext cx="3773714" cy="1597705"/>
              </a:xfrm>
              <a:prstGeom prst="rect">
                <a:avLst/>
              </a:prstGeom>
            </p:spPr>
          </p:pic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2CC6500-B29D-9A47-A345-AE51C428382A}"/>
                  </a:ext>
                </a:extLst>
              </p:cNvPr>
              <p:cNvSpPr/>
              <p:nvPr/>
            </p:nvSpPr>
            <p:spPr>
              <a:xfrm>
                <a:off x="3799115" y="2743199"/>
                <a:ext cx="631371" cy="18505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DFA5F0-35FC-DC48-AA91-F9AA7AC25537}"/>
                  </a:ext>
                </a:extLst>
              </p:cNvPr>
              <p:cNvSpPr txBox="1"/>
              <p:nvPr/>
            </p:nvSpPr>
            <p:spPr>
              <a:xfrm>
                <a:off x="3799115" y="2641951"/>
                <a:ext cx="688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Login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C899E4-36E7-CA4C-B49B-6EF7FB8C94AA}"/>
                </a:ext>
              </a:extLst>
            </p:cNvPr>
            <p:cNvSpPr txBox="1"/>
            <p:nvPr/>
          </p:nvSpPr>
          <p:spPr>
            <a:xfrm>
              <a:off x="3118758" y="1796142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Ahlberg Gear House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1FBFDB7-0A32-844E-BA52-A0C68F71EA97}"/>
              </a:ext>
            </a:extLst>
          </p:cNvPr>
          <p:cNvSpPr/>
          <p:nvPr/>
        </p:nvSpPr>
        <p:spPr>
          <a:xfrm>
            <a:off x="4053115" y="1175657"/>
            <a:ext cx="899885" cy="28302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AE84C-1FE9-6F4C-9950-E30B88A6D2DC}"/>
              </a:ext>
            </a:extLst>
          </p:cNvPr>
          <p:cNvSpPr txBox="1"/>
          <p:nvPr/>
        </p:nvSpPr>
        <p:spPr>
          <a:xfrm>
            <a:off x="4067628" y="806325"/>
            <a:ext cx="88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After clicking button “Login”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9DCF0-BB34-2646-A8AC-C5EF59E14217}"/>
              </a:ext>
            </a:extLst>
          </p:cNvPr>
          <p:cNvSpPr txBox="1"/>
          <p:nvPr/>
        </p:nvSpPr>
        <p:spPr>
          <a:xfrm>
            <a:off x="5529943" y="240807"/>
            <a:ext cx="2231571" cy="2861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13989-06EE-7640-8BD9-12C7CB54B9B8}"/>
              </a:ext>
            </a:extLst>
          </p:cNvPr>
          <p:cNvSpPr txBox="1"/>
          <p:nvPr/>
        </p:nvSpPr>
        <p:spPr>
          <a:xfrm>
            <a:off x="5475126" y="306243"/>
            <a:ext cx="124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Ahlberg Gear House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1BB5B-A76A-8E40-8239-92E31848753D}"/>
              </a:ext>
            </a:extLst>
          </p:cNvPr>
          <p:cNvSpPr txBox="1"/>
          <p:nvPr/>
        </p:nvSpPr>
        <p:spPr>
          <a:xfrm>
            <a:off x="5747655" y="959116"/>
            <a:ext cx="17961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19CAD-A91E-8B41-A7DE-B83F2F60344D}"/>
              </a:ext>
            </a:extLst>
          </p:cNvPr>
          <p:cNvSpPr txBox="1"/>
          <p:nvPr/>
        </p:nvSpPr>
        <p:spPr>
          <a:xfrm>
            <a:off x="5763984" y="1776811"/>
            <a:ext cx="17634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password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2FB13-5297-3243-BB55-4F7D215C94C0}"/>
              </a:ext>
            </a:extLst>
          </p:cNvPr>
          <p:cNvSpPr txBox="1"/>
          <p:nvPr/>
        </p:nvSpPr>
        <p:spPr>
          <a:xfrm>
            <a:off x="6139541" y="2439620"/>
            <a:ext cx="848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Submit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DC9D800-E988-FD47-86B3-E6DF2425C0BD}"/>
              </a:ext>
            </a:extLst>
          </p:cNvPr>
          <p:cNvSpPr/>
          <p:nvPr/>
        </p:nvSpPr>
        <p:spPr>
          <a:xfrm>
            <a:off x="7893956" y="1458686"/>
            <a:ext cx="586015" cy="28302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123EBA-5213-6C44-A1FB-D8430C2B3E00}"/>
              </a:ext>
            </a:extLst>
          </p:cNvPr>
          <p:cNvSpPr txBox="1"/>
          <p:nvPr/>
        </p:nvSpPr>
        <p:spPr>
          <a:xfrm>
            <a:off x="7790541" y="794657"/>
            <a:ext cx="97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Upon successful login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6B008A-8DDA-F142-B55A-3851859DAB6D}"/>
              </a:ext>
            </a:extLst>
          </p:cNvPr>
          <p:cNvGrpSpPr/>
          <p:nvPr/>
        </p:nvGrpSpPr>
        <p:grpSpPr>
          <a:xfrm>
            <a:off x="8479971" y="181383"/>
            <a:ext cx="3558272" cy="2627569"/>
            <a:chOff x="8633728" y="144901"/>
            <a:chExt cx="3558272" cy="26275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9347EA-3C15-1D4F-A0A4-FA1ECCFD261D}"/>
                </a:ext>
              </a:extLst>
            </p:cNvPr>
            <p:cNvSpPr txBox="1"/>
            <p:nvPr/>
          </p:nvSpPr>
          <p:spPr>
            <a:xfrm>
              <a:off x="8697684" y="144901"/>
              <a:ext cx="34943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8C5F7C-959D-C64A-98D1-C4C5B3B119A3}"/>
                </a:ext>
              </a:extLst>
            </p:cNvPr>
            <p:cNvSpPr txBox="1"/>
            <p:nvPr/>
          </p:nvSpPr>
          <p:spPr>
            <a:xfrm>
              <a:off x="8633728" y="195766"/>
              <a:ext cx="93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DASHBOARD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07BEFC-8375-C844-9866-478256881644}"/>
                </a:ext>
              </a:extLst>
            </p:cNvPr>
            <p:cNvSpPr/>
            <p:nvPr/>
          </p:nvSpPr>
          <p:spPr>
            <a:xfrm>
              <a:off x="8708570" y="538833"/>
              <a:ext cx="1230088" cy="9143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22 ITEMS RENTED OUT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16716-ABE1-794E-BA7D-84848A61B5E4}"/>
                </a:ext>
              </a:extLst>
            </p:cNvPr>
            <p:cNvSpPr/>
            <p:nvPr/>
          </p:nvSpPr>
          <p:spPr>
            <a:xfrm>
              <a:off x="9922329" y="538833"/>
              <a:ext cx="1230088" cy="9143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312D93-B44A-DC45-ACA3-429FE63E3AA7}"/>
                </a:ext>
              </a:extLst>
            </p:cNvPr>
            <p:cNvSpPr/>
            <p:nvPr/>
          </p:nvSpPr>
          <p:spPr>
            <a:xfrm>
              <a:off x="11152416" y="526626"/>
              <a:ext cx="1039583" cy="2245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0EF41B-C63B-8149-8C3F-5C02C86549F1}"/>
                </a:ext>
              </a:extLst>
            </p:cNvPr>
            <p:cNvSpPr/>
            <p:nvPr/>
          </p:nvSpPr>
          <p:spPr>
            <a:xfrm>
              <a:off x="8700405" y="1430102"/>
              <a:ext cx="1230088" cy="13423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D1027D-7F13-E24B-B553-0D1EFFF645D6}"/>
                </a:ext>
              </a:extLst>
            </p:cNvPr>
            <p:cNvSpPr/>
            <p:nvPr/>
          </p:nvSpPr>
          <p:spPr>
            <a:xfrm>
              <a:off x="9914163" y="1430102"/>
              <a:ext cx="1230088" cy="13423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1500 ITEMS IN STOCK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503E45-FA33-6545-AEA7-4EEEB8FD4796}"/>
                </a:ext>
              </a:extLst>
            </p:cNvPr>
            <p:cNvSpPr txBox="1"/>
            <p:nvPr/>
          </p:nvSpPr>
          <p:spPr>
            <a:xfrm>
              <a:off x="10088335" y="586102"/>
              <a:ext cx="906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13 ITEMS DUE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4BA59F-CE4B-A34B-AB5A-1CA347084457}"/>
                </a:ext>
              </a:extLst>
            </p:cNvPr>
            <p:cNvSpPr txBox="1"/>
            <p:nvPr/>
          </p:nvSpPr>
          <p:spPr>
            <a:xfrm>
              <a:off x="8692240" y="1570623"/>
              <a:ext cx="11810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 ITEMS DUE TODAY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5944C57-A8E3-B544-948B-F8C44B37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2094" y="959507"/>
              <a:ext cx="774937" cy="117153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AC1857-7687-1F40-A625-31236CD7FD22}"/>
                </a:ext>
              </a:extLst>
            </p:cNvPr>
            <p:cNvSpPr txBox="1"/>
            <p:nvPr/>
          </p:nvSpPr>
          <p:spPr>
            <a:xfrm>
              <a:off x="9286878" y="182900"/>
              <a:ext cx="876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DUE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9B87C5C-58E9-4947-BC95-C60087EA3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1398" y="254240"/>
              <a:ext cx="171451" cy="11388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6C8990-2A9B-C148-A398-013D0D8E1E93}"/>
                </a:ext>
              </a:extLst>
            </p:cNvPr>
            <p:cNvSpPr txBox="1"/>
            <p:nvPr/>
          </p:nvSpPr>
          <p:spPr>
            <a:xfrm>
              <a:off x="10116588" y="182899"/>
              <a:ext cx="8926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IN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97B6F1-64F5-1945-B9FA-C78C611519FA}"/>
                </a:ext>
              </a:extLst>
            </p:cNvPr>
            <p:cNvSpPr txBox="1"/>
            <p:nvPr/>
          </p:nvSpPr>
          <p:spPr>
            <a:xfrm>
              <a:off x="10740164" y="184566"/>
              <a:ext cx="8888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OUT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B0B4FB0-7E7B-204B-B293-926223D16475}"/>
              </a:ext>
            </a:extLst>
          </p:cNvPr>
          <p:cNvSpPr txBox="1"/>
          <p:nvPr/>
        </p:nvSpPr>
        <p:spPr>
          <a:xfrm>
            <a:off x="11274554" y="231252"/>
            <a:ext cx="888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NEW RENTAL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D57A4C-9040-5740-83FD-BBB54DD3A012}"/>
              </a:ext>
            </a:extLst>
          </p:cNvPr>
          <p:cNvSpPr txBox="1"/>
          <p:nvPr/>
        </p:nvSpPr>
        <p:spPr>
          <a:xfrm>
            <a:off x="394096" y="3784201"/>
            <a:ext cx="6454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Note: currently the system has one admin username and password</a:t>
            </a:r>
          </a:p>
        </p:txBody>
      </p:sp>
    </p:spTree>
    <p:extLst>
      <p:ext uri="{BB962C8B-B14F-4D97-AF65-F5344CB8AC3E}">
        <p14:creationId xmlns:p14="http://schemas.microsoft.com/office/powerpoint/2010/main" val="184300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9EEBE4B-DFA7-AF4F-8A30-D31E54964C58}"/>
              </a:ext>
            </a:extLst>
          </p:cNvPr>
          <p:cNvGrpSpPr/>
          <p:nvPr/>
        </p:nvGrpSpPr>
        <p:grpSpPr>
          <a:xfrm>
            <a:off x="3200400" y="355555"/>
            <a:ext cx="3810000" cy="2801302"/>
            <a:chOff x="8633728" y="144901"/>
            <a:chExt cx="3558272" cy="26275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24C7C6-45A9-FB44-A7F3-2D9BABF676C6}"/>
                </a:ext>
              </a:extLst>
            </p:cNvPr>
            <p:cNvSpPr txBox="1"/>
            <p:nvPr/>
          </p:nvSpPr>
          <p:spPr>
            <a:xfrm>
              <a:off x="8697684" y="144901"/>
              <a:ext cx="34943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746A4F-8D6D-E746-8727-B1B269FD1E2F}"/>
                </a:ext>
              </a:extLst>
            </p:cNvPr>
            <p:cNvSpPr txBox="1"/>
            <p:nvPr/>
          </p:nvSpPr>
          <p:spPr>
            <a:xfrm>
              <a:off x="8633728" y="195766"/>
              <a:ext cx="93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DASHBOARD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ED2035-9D24-444D-8FB5-5C29AFD3C0D2}"/>
                </a:ext>
              </a:extLst>
            </p:cNvPr>
            <p:cNvSpPr/>
            <p:nvPr/>
          </p:nvSpPr>
          <p:spPr>
            <a:xfrm>
              <a:off x="8708570" y="538833"/>
              <a:ext cx="1230088" cy="9143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22 ITEMS RENTED 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03BA28-3A9F-C24C-951B-D21C7E605077}"/>
                </a:ext>
              </a:extLst>
            </p:cNvPr>
            <p:cNvSpPr/>
            <p:nvPr/>
          </p:nvSpPr>
          <p:spPr>
            <a:xfrm>
              <a:off x="9922329" y="538833"/>
              <a:ext cx="1230088" cy="9143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F800FD-E9C7-2648-B8CD-7950016618CD}"/>
                </a:ext>
              </a:extLst>
            </p:cNvPr>
            <p:cNvSpPr/>
            <p:nvPr/>
          </p:nvSpPr>
          <p:spPr>
            <a:xfrm>
              <a:off x="11152416" y="526626"/>
              <a:ext cx="1039583" cy="2245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FC1844-801D-D94B-A2E4-DC02B0906397}"/>
                </a:ext>
              </a:extLst>
            </p:cNvPr>
            <p:cNvSpPr/>
            <p:nvPr/>
          </p:nvSpPr>
          <p:spPr>
            <a:xfrm>
              <a:off x="8700405" y="1430102"/>
              <a:ext cx="1230088" cy="13423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C4285C-E2CC-6F4D-8467-41C9392E68EC}"/>
                </a:ext>
              </a:extLst>
            </p:cNvPr>
            <p:cNvSpPr/>
            <p:nvPr/>
          </p:nvSpPr>
          <p:spPr>
            <a:xfrm>
              <a:off x="9914163" y="1430102"/>
              <a:ext cx="1230088" cy="13423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1500 ITEMS IN STOCK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E260CB-E42F-E04C-9CDD-5FE319356EE5}"/>
                </a:ext>
              </a:extLst>
            </p:cNvPr>
            <p:cNvSpPr txBox="1"/>
            <p:nvPr/>
          </p:nvSpPr>
          <p:spPr>
            <a:xfrm>
              <a:off x="10088335" y="586102"/>
              <a:ext cx="906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13 ITEMS DUE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A18B7C-906B-994D-BAA5-DE2C178E8188}"/>
                </a:ext>
              </a:extLst>
            </p:cNvPr>
            <p:cNvSpPr txBox="1"/>
            <p:nvPr/>
          </p:nvSpPr>
          <p:spPr>
            <a:xfrm>
              <a:off x="8692240" y="1570623"/>
              <a:ext cx="11810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 ITEMS DUE TODAY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5C1BF7-A894-7B44-B701-580ACD90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2094" y="959507"/>
              <a:ext cx="774937" cy="11715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ADBB42-0EB0-6E44-9D50-FBD1B71F796C}"/>
                </a:ext>
              </a:extLst>
            </p:cNvPr>
            <p:cNvSpPr txBox="1"/>
            <p:nvPr/>
          </p:nvSpPr>
          <p:spPr>
            <a:xfrm>
              <a:off x="9286878" y="182900"/>
              <a:ext cx="876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DUE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EE62206-D1C2-4645-B78E-D4EE1122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1398" y="254240"/>
              <a:ext cx="171451" cy="11388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3E533F-C17B-DB4C-8333-BF8445BA6245}"/>
                </a:ext>
              </a:extLst>
            </p:cNvPr>
            <p:cNvSpPr txBox="1"/>
            <p:nvPr/>
          </p:nvSpPr>
          <p:spPr>
            <a:xfrm>
              <a:off x="10116588" y="182899"/>
              <a:ext cx="8926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EEA19D-60D0-BA4D-96D4-D24B88674FAE}"/>
                </a:ext>
              </a:extLst>
            </p:cNvPr>
            <p:cNvSpPr txBox="1"/>
            <p:nvPr/>
          </p:nvSpPr>
          <p:spPr>
            <a:xfrm>
              <a:off x="10740164" y="184566"/>
              <a:ext cx="8888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OUT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AA11690-8E10-2041-ACEF-7194CFE7C4A2}"/>
              </a:ext>
            </a:extLst>
          </p:cNvPr>
          <p:cNvSpPr txBox="1"/>
          <p:nvPr/>
        </p:nvSpPr>
        <p:spPr>
          <a:xfrm>
            <a:off x="6187905" y="403696"/>
            <a:ext cx="888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NEW RENTAL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ECECD5-EC2B-B240-9041-BD510EF11886}"/>
              </a:ext>
            </a:extLst>
          </p:cNvPr>
          <p:cNvSpPr/>
          <p:nvPr/>
        </p:nvSpPr>
        <p:spPr>
          <a:xfrm>
            <a:off x="3975766" y="3129867"/>
            <a:ext cx="27189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IF CLICK: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24EB88-21AC-A946-86A5-46D62E4A7D2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211954" y="3483810"/>
            <a:ext cx="2763812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8D790B6-4283-5045-A66E-663BD8F130D2}"/>
              </a:ext>
            </a:extLst>
          </p:cNvPr>
          <p:cNvSpPr txBox="1"/>
          <p:nvPr/>
        </p:nvSpPr>
        <p:spPr>
          <a:xfrm>
            <a:off x="45629" y="3444181"/>
            <a:ext cx="967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RENTALS DUE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14E242F-0779-5E4B-B5B8-38FCFA68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40" y="3514279"/>
            <a:ext cx="183580" cy="12141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A203D8-1762-7547-B31F-35BC0E58FC65}"/>
              </a:ext>
            </a:extLst>
          </p:cNvPr>
          <p:cNvCxnSpPr/>
          <p:nvPr/>
        </p:nvCxnSpPr>
        <p:spPr>
          <a:xfrm>
            <a:off x="529529" y="3644188"/>
            <a:ext cx="0" cy="26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2F678A-5313-4E49-9201-2DB18BE7172D}"/>
              </a:ext>
            </a:extLst>
          </p:cNvPr>
          <p:cNvSpPr txBox="1"/>
          <p:nvPr/>
        </p:nvSpPr>
        <p:spPr>
          <a:xfrm>
            <a:off x="60192" y="3929471"/>
            <a:ext cx="101961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TODAY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7D52C3-FE07-2043-96EF-E27C389DCB65}"/>
              </a:ext>
            </a:extLst>
          </p:cNvPr>
          <p:cNvSpPr txBox="1"/>
          <p:nvPr/>
        </p:nvSpPr>
        <p:spPr>
          <a:xfrm>
            <a:off x="34774" y="4265004"/>
            <a:ext cx="10450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SELECT DATE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991007A-0018-194F-A1B2-23A56D2F444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079804" y="4098748"/>
            <a:ext cx="455082" cy="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CE979F1-CA3B-F546-9FA8-5F32F0B8339B}"/>
              </a:ext>
            </a:extLst>
          </p:cNvPr>
          <p:cNvSpPr txBox="1"/>
          <p:nvPr/>
        </p:nvSpPr>
        <p:spPr>
          <a:xfrm>
            <a:off x="1622015" y="3789769"/>
            <a:ext cx="2177099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Brittany </a:t>
            </a:r>
            <a:r>
              <a:rPr lang="en-US" sz="1050" dirty="0">
                <a:hlinkClick r:id="rId4"/>
              </a:rPr>
              <a:t>Willis/ b_willis@cc.edu</a:t>
            </a:r>
            <a:r>
              <a:rPr lang="en-US" sz="1050" dirty="0"/>
              <a:t> :   Size 6 ski boots, medium jacket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C15BDC-95E5-584D-A0B3-07267087A364}"/>
              </a:ext>
            </a:extLst>
          </p:cNvPr>
          <p:cNvCxnSpPr>
            <a:cxnSpLocks/>
          </p:cNvCxnSpPr>
          <p:nvPr/>
        </p:nvCxnSpPr>
        <p:spPr>
          <a:xfrm>
            <a:off x="1246735" y="4516908"/>
            <a:ext cx="429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9F60754-8BA5-7C48-A841-A8CBF11B5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1" y="4403504"/>
            <a:ext cx="743357" cy="5575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E091CE-AEBD-7E45-A36B-1762B0EB14CF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048080" y="4961022"/>
            <a:ext cx="0" cy="27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952C96-CE10-CA4E-A2FA-B3E1EE4FF8CC}"/>
              </a:ext>
            </a:extLst>
          </p:cNvPr>
          <p:cNvSpPr txBox="1"/>
          <p:nvPr/>
        </p:nvSpPr>
        <p:spPr>
          <a:xfrm>
            <a:off x="1523775" y="5272663"/>
            <a:ext cx="2177099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Maddy </a:t>
            </a:r>
            <a:r>
              <a:rPr lang="en-US" sz="1050" dirty="0">
                <a:hlinkClick r:id="rId6"/>
              </a:rPr>
              <a:t>Martin/ m_martin@cc.edu</a:t>
            </a:r>
            <a:r>
              <a:rPr lang="en-US" sz="1050" dirty="0"/>
              <a:t> : tent, pots(2)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9300653-8804-0C42-9228-40972409A675}"/>
              </a:ext>
            </a:extLst>
          </p:cNvPr>
          <p:cNvCxnSpPr>
            <a:cxnSpLocks/>
          </p:cNvCxnSpPr>
          <p:nvPr/>
        </p:nvCxnSpPr>
        <p:spPr>
          <a:xfrm>
            <a:off x="5302857" y="3779159"/>
            <a:ext cx="0" cy="33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070635F-CDB6-DE48-B7B4-C5CEDA8C8C61}"/>
              </a:ext>
            </a:extLst>
          </p:cNvPr>
          <p:cNvSpPr txBox="1"/>
          <p:nvPr/>
        </p:nvSpPr>
        <p:spPr>
          <a:xfrm>
            <a:off x="4800155" y="4114137"/>
            <a:ext cx="967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RENTALS  IN 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B058468-D4B6-FA41-B1D7-6E10780D7B0B}"/>
              </a:ext>
            </a:extLst>
          </p:cNvPr>
          <p:cNvCxnSpPr>
            <a:cxnSpLocks/>
          </p:cNvCxnSpPr>
          <p:nvPr/>
        </p:nvCxnSpPr>
        <p:spPr>
          <a:xfrm>
            <a:off x="5284055" y="4318769"/>
            <a:ext cx="0" cy="33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D8DF6D-C576-F345-836B-7DB89FC01C3B}"/>
              </a:ext>
            </a:extLst>
          </p:cNvPr>
          <p:cNvSpPr txBox="1"/>
          <p:nvPr/>
        </p:nvSpPr>
        <p:spPr>
          <a:xfrm>
            <a:off x="3280537" y="4652131"/>
            <a:ext cx="3893149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Gear       Brand     Model       Color</a:t>
            </a:r>
            <a:r>
              <a:rPr lang="en-US" sz="1050" dirty="0"/>
              <a:t>   </a:t>
            </a:r>
            <a:r>
              <a:rPr lang="en-US" sz="1050" b="1" dirty="0"/>
              <a:t>Size</a:t>
            </a:r>
            <a:r>
              <a:rPr lang="en-US" sz="1050" dirty="0"/>
              <a:t>       </a:t>
            </a:r>
            <a:r>
              <a:rPr lang="en-US" sz="1050" b="1" dirty="0"/>
              <a:t>Quantity</a:t>
            </a:r>
            <a:r>
              <a:rPr lang="en-US" sz="1050" dirty="0"/>
              <a:t>  </a:t>
            </a:r>
            <a:r>
              <a:rPr lang="en-US" sz="1050" b="1" dirty="0"/>
              <a:t>Serial#</a:t>
            </a:r>
          </a:p>
          <a:p>
            <a:r>
              <a:rPr lang="en-US" sz="1050" dirty="0"/>
              <a:t>Fat Bike  Borealis Flume NX  Black    X-Large 1.             XBR1700041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2F3D20-F434-2B49-AAA1-DD63DE4C28C1}"/>
              </a:ext>
            </a:extLst>
          </p:cNvPr>
          <p:cNvSpPr txBox="1"/>
          <p:nvPr/>
        </p:nvSpPr>
        <p:spPr>
          <a:xfrm>
            <a:off x="6806601" y="4096552"/>
            <a:ext cx="119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RENTALS  OUT 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DC807FB-8CA4-2042-9C40-F92FA401B334}"/>
              </a:ext>
            </a:extLst>
          </p:cNvPr>
          <p:cNvCxnSpPr>
            <a:cxnSpLocks/>
          </p:cNvCxnSpPr>
          <p:nvPr/>
        </p:nvCxnSpPr>
        <p:spPr>
          <a:xfrm>
            <a:off x="6187905" y="3779159"/>
            <a:ext cx="699392" cy="2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6FA4796-DF92-3D4F-8146-85FE863DEE7C}"/>
              </a:ext>
            </a:extLst>
          </p:cNvPr>
          <p:cNvSpPr txBox="1"/>
          <p:nvPr/>
        </p:nvSpPr>
        <p:spPr>
          <a:xfrm>
            <a:off x="7287574" y="4652131"/>
            <a:ext cx="490442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Renter               Gear       Brand       Model       Color</a:t>
            </a:r>
            <a:r>
              <a:rPr lang="en-US" sz="1050" dirty="0"/>
              <a:t>   </a:t>
            </a:r>
            <a:r>
              <a:rPr lang="en-US" sz="1050" b="1" dirty="0"/>
              <a:t>Size</a:t>
            </a:r>
            <a:r>
              <a:rPr lang="en-US" sz="1050" dirty="0"/>
              <a:t>        </a:t>
            </a:r>
            <a:r>
              <a:rPr lang="en-US" sz="1050" b="1" dirty="0"/>
              <a:t>Quantity</a:t>
            </a:r>
            <a:r>
              <a:rPr lang="en-US" sz="1050" dirty="0"/>
              <a:t>  </a:t>
            </a:r>
            <a:r>
              <a:rPr lang="en-US" sz="1050" b="1" dirty="0"/>
              <a:t>Serial#</a:t>
            </a:r>
          </a:p>
          <a:p>
            <a:r>
              <a:rPr lang="en-US" sz="1050" dirty="0"/>
              <a:t> Willis Graham   Fat Bike  Borealis  Flume NX  Black    X-Large  1.             XBR1700041 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7138663-A086-7F46-B297-DD31A284E958}"/>
              </a:ext>
            </a:extLst>
          </p:cNvPr>
          <p:cNvCxnSpPr>
            <a:cxnSpLocks/>
          </p:cNvCxnSpPr>
          <p:nvPr/>
        </p:nvCxnSpPr>
        <p:spPr>
          <a:xfrm>
            <a:off x="7738816" y="4322292"/>
            <a:ext cx="699392" cy="2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4CB77E-8BB5-C44E-B0BC-24630FA7947D}"/>
              </a:ext>
            </a:extLst>
          </p:cNvPr>
          <p:cNvSpPr txBox="1"/>
          <p:nvPr/>
        </p:nvSpPr>
        <p:spPr>
          <a:xfrm>
            <a:off x="5897271" y="5595257"/>
            <a:ext cx="281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New rental flow in next slide</a:t>
            </a:r>
          </a:p>
        </p:txBody>
      </p:sp>
    </p:spTree>
    <p:extLst>
      <p:ext uri="{BB962C8B-B14F-4D97-AF65-F5344CB8AC3E}">
        <p14:creationId xmlns:p14="http://schemas.microsoft.com/office/powerpoint/2010/main" val="128322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D444DB-1481-714A-B761-85DDA19FA26A}"/>
              </a:ext>
            </a:extLst>
          </p:cNvPr>
          <p:cNvGrpSpPr/>
          <p:nvPr/>
        </p:nvGrpSpPr>
        <p:grpSpPr>
          <a:xfrm>
            <a:off x="3450770" y="355555"/>
            <a:ext cx="3559629" cy="2278788"/>
            <a:chOff x="8633728" y="144901"/>
            <a:chExt cx="3558272" cy="26275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254468-1905-3445-8B8A-4934D084DC4D}"/>
                </a:ext>
              </a:extLst>
            </p:cNvPr>
            <p:cNvSpPr txBox="1"/>
            <p:nvPr/>
          </p:nvSpPr>
          <p:spPr>
            <a:xfrm>
              <a:off x="8697684" y="144901"/>
              <a:ext cx="34943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776E6-C832-964A-B328-916BD17CC81D}"/>
                </a:ext>
              </a:extLst>
            </p:cNvPr>
            <p:cNvSpPr txBox="1"/>
            <p:nvPr/>
          </p:nvSpPr>
          <p:spPr>
            <a:xfrm>
              <a:off x="8633728" y="195766"/>
              <a:ext cx="9348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DASHBOARD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6EAD50-3E31-A143-B1F2-DA15C6E04589}"/>
                </a:ext>
              </a:extLst>
            </p:cNvPr>
            <p:cNvSpPr/>
            <p:nvPr/>
          </p:nvSpPr>
          <p:spPr>
            <a:xfrm>
              <a:off x="8708570" y="538833"/>
              <a:ext cx="1230088" cy="9143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22 ITEMS RENTED OUT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A71E23-AEE8-3645-A923-2C02FFC7F4D1}"/>
                </a:ext>
              </a:extLst>
            </p:cNvPr>
            <p:cNvSpPr/>
            <p:nvPr/>
          </p:nvSpPr>
          <p:spPr>
            <a:xfrm>
              <a:off x="9922329" y="538833"/>
              <a:ext cx="1230088" cy="9143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8ADBB9-3B9B-0149-BEE4-A9CD476F0436}"/>
                </a:ext>
              </a:extLst>
            </p:cNvPr>
            <p:cNvSpPr/>
            <p:nvPr/>
          </p:nvSpPr>
          <p:spPr>
            <a:xfrm>
              <a:off x="11152416" y="526626"/>
              <a:ext cx="1039583" cy="2245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53908E-C6FD-CD4C-A26F-874AE5285BBB}"/>
                </a:ext>
              </a:extLst>
            </p:cNvPr>
            <p:cNvSpPr/>
            <p:nvPr/>
          </p:nvSpPr>
          <p:spPr>
            <a:xfrm>
              <a:off x="8700405" y="1430102"/>
              <a:ext cx="1230088" cy="13423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9998CE-A91A-B94E-89EA-69EF21AEC63D}"/>
                </a:ext>
              </a:extLst>
            </p:cNvPr>
            <p:cNvSpPr/>
            <p:nvPr/>
          </p:nvSpPr>
          <p:spPr>
            <a:xfrm>
              <a:off x="9914163" y="1430102"/>
              <a:ext cx="1230088" cy="134236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1500 ITEMS IN STOCK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6FAEF-6D01-884F-9AEB-532DE91905B5}"/>
                </a:ext>
              </a:extLst>
            </p:cNvPr>
            <p:cNvSpPr txBox="1"/>
            <p:nvPr/>
          </p:nvSpPr>
          <p:spPr>
            <a:xfrm>
              <a:off x="10088335" y="586102"/>
              <a:ext cx="906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13 ITEMS DUE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C7F69D-77CE-C740-9CCD-97AC108CDB3A}"/>
                </a:ext>
              </a:extLst>
            </p:cNvPr>
            <p:cNvSpPr txBox="1"/>
            <p:nvPr/>
          </p:nvSpPr>
          <p:spPr>
            <a:xfrm>
              <a:off x="8692240" y="1570623"/>
              <a:ext cx="11810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 ITEMS DUE TODAY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14A025-1D19-8440-AEC6-E4A857B8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2094" y="959507"/>
              <a:ext cx="774937" cy="11715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70ABB4-47B2-4245-AB8F-8B8E61CC0A81}"/>
                </a:ext>
              </a:extLst>
            </p:cNvPr>
            <p:cNvSpPr txBox="1"/>
            <p:nvPr/>
          </p:nvSpPr>
          <p:spPr>
            <a:xfrm>
              <a:off x="9286878" y="182900"/>
              <a:ext cx="8763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DUE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31F45E-B652-9547-B7B1-59804FC4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1398" y="254240"/>
              <a:ext cx="171451" cy="11388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2DCDE-7871-EF4A-82C4-F5031D5EA065}"/>
                </a:ext>
              </a:extLst>
            </p:cNvPr>
            <p:cNvSpPr txBox="1"/>
            <p:nvPr/>
          </p:nvSpPr>
          <p:spPr>
            <a:xfrm>
              <a:off x="10116588" y="182899"/>
              <a:ext cx="8926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52F432-F852-794C-9307-89EA8F303976}"/>
                </a:ext>
              </a:extLst>
            </p:cNvPr>
            <p:cNvSpPr txBox="1"/>
            <p:nvPr/>
          </p:nvSpPr>
          <p:spPr>
            <a:xfrm>
              <a:off x="10740164" y="184566"/>
              <a:ext cx="8888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RENTALS OUT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7F71BD5-57C5-0F42-81E2-165B8631A645}"/>
              </a:ext>
            </a:extLst>
          </p:cNvPr>
          <p:cNvSpPr txBox="1"/>
          <p:nvPr/>
        </p:nvSpPr>
        <p:spPr>
          <a:xfrm>
            <a:off x="6297506" y="404035"/>
            <a:ext cx="870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NEW RENTAL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4E6AE3-E963-1E4B-9CE9-285E00137DAD}"/>
              </a:ext>
            </a:extLst>
          </p:cNvPr>
          <p:cNvCxnSpPr/>
          <p:nvPr/>
        </p:nvCxnSpPr>
        <p:spPr>
          <a:xfrm>
            <a:off x="5225143" y="2634342"/>
            <a:ext cx="0" cy="42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1CB366-88A7-C947-8B5C-9F718735A617}"/>
              </a:ext>
            </a:extLst>
          </p:cNvPr>
          <p:cNvSpPr txBox="1"/>
          <p:nvPr/>
        </p:nvSpPr>
        <p:spPr>
          <a:xfrm>
            <a:off x="4655463" y="3047352"/>
            <a:ext cx="121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click “New Rental”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A92C03-A73A-3D49-AEB8-9DF9666C9EDD}"/>
              </a:ext>
            </a:extLst>
          </p:cNvPr>
          <p:cNvCxnSpPr>
            <a:cxnSpLocks/>
          </p:cNvCxnSpPr>
          <p:nvPr/>
        </p:nvCxnSpPr>
        <p:spPr>
          <a:xfrm>
            <a:off x="5225143" y="3570572"/>
            <a:ext cx="0" cy="39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F3F8E2-09D5-D348-A4DC-010F28E4820C}"/>
              </a:ext>
            </a:extLst>
          </p:cNvPr>
          <p:cNvGrpSpPr/>
          <p:nvPr/>
        </p:nvGrpSpPr>
        <p:grpSpPr>
          <a:xfrm>
            <a:off x="4038497" y="3963048"/>
            <a:ext cx="1994489" cy="2775741"/>
            <a:chOff x="4038497" y="3963048"/>
            <a:chExt cx="1994489" cy="27757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25FC3A-446F-214B-982F-C82281213085}"/>
                </a:ext>
              </a:extLst>
            </p:cNvPr>
            <p:cNvSpPr txBox="1"/>
            <p:nvPr/>
          </p:nvSpPr>
          <p:spPr>
            <a:xfrm>
              <a:off x="4038497" y="3963048"/>
              <a:ext cx="1994489" cy="27757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7E7A2C-AC27-B042-A8D8-3A34DC0988A6}"/>
                </a:ext>
              </a:extLst>
            </p:cNvPr>
            <p:cNvSpPr txBox="1"/>
            <p:nvPr/>
          </p:nvSpPr>
          <p:spPr>
            <a:xfrm>
              <a:off x="4236399" y="4040839"/>
              <a:ext cx="1712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Renter information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D4D8B-BF40-FE40-87F3-1D01959F8F96}"/>
                </a:ext>
              </a:extLst>
            </p:cNvPr>
            <p:cNvSpPr txBox="1"/>
            <p:nvPr/>
          </p:nvSpPr>
          <p:spPr>
            <a:xfrm>
              <a:off x="4385942" y="4527103"/>
              <a:ext cx="12388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First Name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9F60F0-243A-FD48-9C7A-B05964259784}"/>
                </a:ext>
              </a:extLst>
            </p:cNvPr>
            <p:cNvSpPr txBox="1"/>
            <p:nvPr/>
          </p:nvSpPr>
          <p:spPr>
            <a:xfrm>
              <a:off x="4354949" y="4981989"/>
              <a:ext cx="12388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Last Name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04C253-F9BD-224D-9903-8BE84A88E4FF}"/>
                </a:ext>
              </a:extLst>
            </p:cNvPr>
            <p:cNvSpPr txBox="1"/>
            <p:nvPr/>
          </p:nvSpPr>
          <p:spPr>
            <a:xfrm>
              <a:off x="4362274" y="5423471"/>
              <a:ext cx="12388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Email address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918C47-FAE2-0E4B-B43E-013951BED208}"/>
                </a:ext>
              </a:extLst>
            </p:cNvPr>
            <p:cNvSpPr txBox="1"/>
            <p:nvPr/>
          </p:nvSpPr>
          <p:spPr>
            <a:xfrm>
              <a:off x="4361392" y="5860389"/>
              <a:ext cx="12388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CC_id</a:t>
              </a:r>
              <a:endParaRPr lang="en-US" sz="1400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AE976A8-8132-824E-9B51-87573D5442D9}"/>
                </a:ext>
              </a:extLst>
            </p:cNvPr>
            <p:cNvSpPr/>
            <p:nvPr/>
          </p:nvSpPr>
          <p:spPr>
            <a:xfrm>
              <a:off x="4545983" y="6359652"/>
              <a:ext cx="776425" cy="2009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NEXT&gt;&gt;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286038-CA93-6242-8B52-A7C72DB008FB}"/>
              </a:ext>
            </a:extLst>
          </p:cNvPr>
          <p:cNvCxnSpPr>
            <a:cxnSpLocks/>
          </p:cNvCxnSpPr>
          <p:nvPr/>
        </p:nvCxnSpPr>
        <p:spPr>
          <a:xfrm>
            <a:off x="6386141" y="5120585"/>
            <a:ext cx="509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6A3FAD-D5E4-8944-82EE-AFC2F64D4C06}"/>
              </a:ext>
            </a:extLst>
          </p:cNvPr>
          <p:cNvSpPr txBox="1"/>
          <p:nvPr/>
        </p:nvSpPr>
        <p:spPr>
          <a:xfrm>
            <a:off x="6182495" y="4465548"/>
            <a:ext cx="71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CLICK “NEXT”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4EDB34-0485-1845-8631-29F526072F35}"/>
              </a:ext>
            </a:extLst>
          </p:cNvPr>
          <p:cNvSpPr txBox="1"/>
          <p:nvPr/>
        </p:nvSpPr>
        <p:spPr>
          <a:xfrm>
            <a:off x="9784014" y="3936799"/>
            <a:ext cx="2100943" cy="235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B28C1D-86F7-BD41-B778-0D3D4B2EC215}"/>
              </a:ext>
            </a:extLst>
          </p:cNvPr>
          <p:cNvSpPr txBox="1"/>
          <p:nvPr/>
        </p:nvSpPr>
        <p:spPr>
          <a:xfrm>
            <a:off x="9965076" y="4693163"/>
            <a:ext cx="1747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Fat </a:t>
            </a:r>
            <a:r>
              <a:rPr lang="en-US" sz="1200" dirty="0" err="1"/>
              <a:t>Bike,Borealis</a:t>
            </a:r>
            <a:r>
              <a:rPr lang="en-US" sz="1200" dirty="0"/>
              <a:t>, FL..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04A1976-2B18-2546-AD06-41D8A1A8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295" y="4746189"/>
            <a:ext cx="351651" cy="20249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9AA272-7A10-FC43-9E1C-655935A47FD7}"/>
              </a:ext>
            </a:extLst>
          </p:cNvPr>
          <p:cNvGrpSpPr/>
          <p:nvPr/>
        </p:nvGrpSpPr>
        <p:grpSpPr>
          <a:xfrm>
            <a:off x="7086657" y="3936799"/>
            <a:ext cx="2100943" cy="2350160"/>
            <a:chOff x="7086657" y="3936799"/>
            <a:chExt cx="2100943" cy="235016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DB40A1-55E3-684E-9EE8-E5AF5BDD444B}"/>
                </a:ext>
              </a:extLst>
            </p:cNvPr>
            <p:cNvSpPr txBox="1"/>
            <p:nvPr/>
          </p:nvSpPr>
          <p:spPr>
            <a:xfrm>
              <a:off x="7086657" y="3936799"/>
              <a:ext cx="2100943" cy="2350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E459F9-1AC5-3A46-B560-A263624DAFFD}"/>
                </a:ext>
              </a:extLst>
            </p:cNvPr>
            <p:cNvSpPr txBox="1"/>
            <p:nvPr/>
          </p:nvSpPr>
          <p:spPr>
            <a:xfrm>
              <a:off x="7280909" y="3964202"/>
              <a:ext cx="17124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Gear information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4762DB-9220-6246-8427-289769434151}"/>
                </a:ext>
              </a:extLst>
            </p:cNvPr>
            <p:cNvSpPr txBox="1"/>
            <p:nvPr/>
          </p:nvSpPr>
          <p:spPr>
            <a:xfrm>
              <a:off x="7168300" y="4345479"/>
              <a:ext cx="19103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 category below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E69AD55-2583-8542-B3C5-31135E662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5954" y="4836503"/>
              <a:ext cx="150578" cy="15057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E290622-74A1-334E-A0A0-42A19754E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6612" y="5587888"/>
              <a:ext cx="150578" cy="15057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0FC935-1836-A441-8E06-533140F9E3AA}"/>
                </a:ext>
              </a:extLst>
            </p:cNvPr>
            <p:cNvSpPr txBox="1"/>
            <p:nvPr/>
          </p:nvSpPr>
          <p:spPr>
            <a:xfrm>
              <a:off x="7563836" y="4766546"/>
              <a:ext cx="61750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Bulk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126818-A43A-AB4F-82C5-DBBB7A4DFBAF}"/>
                </a:ext>
              </a:extLst>
            </p:cNvPr>
            <p:cNvSpPr txBox="1"/>
            <p:nvPr/>
          </p:nvSpPr>
          <p:spPr>
            <a:xfrm>
              <a:off x="7557145" y="5509288"/>
              <a:ext cx="8937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itemized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918CC01-3725-A444-9DC0-9D7DCC11C720}"/>
              </a:ext>
            </a:extLst>
          </p:cNvPr>
          <p:cNvCxnSpPr>
            <a:cxnSpLocks/>
          </p:cNvCxnSpPr>
          <p:nvPr/>
        </p:nvCxnSpPr>
        <p:spPr>
          <a:xfrm>
            <a:off x="9274768" y="4986288"/>
            <a:ext cx="509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9E1F7CC-46EE-F94F-9652-91E0E25C76D9}"/>
              </a:ext>
            </a:extLst>
          </p:cNvPr>
          <p:cNvSpPr txBox="1"/>
          <p:nvPr/>
        </p:nvSpPr>
        <p:spPr>
          <a:xfrm>
            <a:off x="9879292" y="4118090"/>
            <a:ext cx="19103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GEAR TO RENT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F28FC9-F9EA-1C47-AF8F-17CA8E393498}"/>
              </a:ext>
            </a:extLst>
          </p:cNvPr>
          <p:cNvSpPr txBox="1"/>
          <p:nvPr/>
        </p:nvSpPr>
        <p:spPr>
          <a:xfrm>
            <a:off x="9965076" y="4982671"/>
            <a:ext cx="1747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Wetsuit,NRS,PTS</a:t>
            </a:r>
            <a:r>
              <a:rPr lang="en-US" sz="1200" dirty="0"/>
              <a:t> SUP Fla.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0BCAF2-A192-7B4D-B876-096AD718CE00}"/>
              </a:ext>
            </a:extLst>
          </p:cNvPr>
          <p:cNvSpPr txBox="1"/>
          <p:nvPr/>
        </p:nvSpPr>
        <p:spPr>
          <a:xfrm>
            <a:off x="9960549" y="5259670"/>
            <a:ext cx="17478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DRY </a:t>
            </a:r>
            <a:r>
              <a:rPr lang="en-US" sz="1200" dirty="0" err="1"/>
              <a:t>TOP,Kokatat,Stoke</a:t>
            </a:r>
            <a:r>
              <a:rPr lang="en-US" sz="12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7603A3-5160-D440-8D5F-15B45829E50A}"/>
              </a:ext>
            </a:extLst>
          </p:cNvPr>
          <p:cNvSpPr txBox="1"/>
          <p:nvPr/>
        </p:nvSpPr>
        <p:spPr>
          <a:xfrm>
            <a:off x="9960549" y="5549178"/>
            <a:ext cx="17478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1A4651-3F15-FC4C-BD7A-1253B697CE3F}"/>
              </a:ext>
            </a:extLst>
          </p:cNvPr>
          <p:cNvCxnSpPr>
            <a:cxnSpLocks/>
          </p:cNvCxnSpPr>
          <p:nvPr/>
        </p:nvCxnSpPr>
        <p:spPr>
          <a:xfrm flipV="1">
            <a:off x="10559283" y="3570572"/>
            <a:ext cx="0" cy="29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B336CD8-E395-B84C-A431-1F62BD9345A8}"/>
              </a:ext>
            </a:extLst>
          </p:cNvPr>
          <p:cNvSpPr txBox="1"/>
          <p:nvPr/>
        </p:nvSpPr>
        <p:spPr>
          <a:xfrm>
            <a:off x="9274768" y="1184600"/>
            <a:ext cx="2100943" cy="235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7F5049-C1FE-3C4A-B03E-CCC019F88439}"/>
              </a:ext>
            </a:extLst>
          </p:cNvPr>
          <p:cNvSpPr txBox="1"/>
          <p:nvPr/>
        </p:nvSpPr>
        <p:spPr>
          <a:xfrm>
            <a:off x="9557002" y="1303766"/>
            <a:ext cx="15030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Rental Waiver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04CE05-BA8B-4B4C-A854-D1736CA825F0}"/>
              </a:ext>
            </a:extLst>
          </p:cNvPr>
          <p:cNvSpPr txBox="1"/>
          <p:nvPr/>
        </p:nvSpPr>
        <p:spPr>
          <a:xfrm>
            <a:off x="9556162" y="1788385"/>
            <a:ext cx="1488616" cy="136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7DEB9C3-5FB4-5049-A63B-D5E6495246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3" t="31004" r="14655" b="18427"/>
          <a:stretch/>
        </p:blipFill>
        <p:spPr>
          <a:xfrm>
            <a:off x="9556162" y="1788385"/>
            <a:ext cx="1488615" cy="14271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4BD73CF-88DB-9D4B-A3AC-1E0EFBF9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873" y="3301437"/>
            <a:ext cx="150578" cy="15057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299243F-90C7-7F49-BC57-4DEE0CF7F2C4}"/>
              </a:ext>
            </a:extLst>
          </p:cNvPr>
          <p:cNvSpPr txBox="1"/>
          <p:nvPr/>
        </p:nvSpPr>
        <p:spPr>
          <a:xfrm>
            <a:off x="9780141" y="3137539"/>
            <a:ext cx="14468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I understand and wish to proceed</a:t>
            </a:r>
          </a:p>
        </p:txBody>
      </p:sp>
    </p:spTree>
    <p:extLst>
      <p:ext uri="{BB962C8B-B14F-4D97-AF65-F5344CB8AC3E}">
        <p14:creationId xmlns:p14="http://schemas.microsoft.com/office/powerpoint/2010/main" val="73563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262</Words>
  <Application>Microsoft Macintosh PowerPoint</Application>
  <PresentationFormat>Widescreen</PresentationFormat>
  <Paragraphs>68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Palesa Mokoena (S)</dc:creator>
  <cp:lastModifiedBy>Palesa Mokoena (S)</cp:lastModifiedBy>
  <cp:revision>27</cp:revision>
  <dcterms:created xsi:type="dcterms:W3CDTF">2018-12-02T20:49:55Z</dcterms:created>
  <dcterms:modified xsi:type="dcterms:W3CDTF">2018-12-03T01:26:34Z</dcterms:modified>
</cp:coreProperties>
</file>